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34" r:id="rId3"/>
    <p:sldId id="335" r:id="rId4"/>
    <p:sldId id="336" r:id="rId5"/>
    <p:sldId id="337" r:id="rId6"/>
    <p:sldId id="338" r:id="rId7"/>
    <p:sldId id="339" r:id="rId8"/>
    <p:sldId id="340" r:id="rId9"/>
    <p:sldId id="343" r:id="rId10"/>
    <p:sldId id="341" r:id="rId11"/>
    <p:sldId id="344" r:id="rId12"/>
    <p:sldId id="358" r:id="rId13"/>
    <p:sldId id="353" r:id="rId14"/>
    <p:sldId id="354" r:id="rId15"/>
    <p:sldId id="355" r:id="rId16"/>
    <p:sldId id="356" r:id="rId17"/>
    <p:sldId id="349" r:id="rId18"/>
    <p:sldId id="345" r:id="rId19"/>
    <p:sldId id="347" r:id="rId20"/>
    <p:sldId id="357" r:id="rId21"/>
    <p:sldId id="348" r:id="rId22"/>
    <p:sldId id="351" r:id="rId23"/>
    <p:sldId id="359" r:id="rId24"/>
    <p:sldId id="361" r:id="rId25"/>
    <p:sldId id="360" r:id="rId26"/>
    <p:sldId id="362" r:id="rId27"/>
    <p:sldId id="352"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926"/>
    <p:restoredTop sz="65924"/>
  </p:normalViewPr>
  <p:slideViewPr>
    <p:cSldViewPr snapToGrid="0">
      <p:cViewPr varScale="1">
        <p:scale>
          <a:sx n="74" d="100"/>
          <a:sy n="74" d="100"/>
        </p:scale>
        <p:origin x="208"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952410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NMOS S-curve going from low to high output voltage with an almost vertical transition at the 1/3 point in the input voltage.  The 1/3 point helps pull up voltages that might not quiet be 1 on input to 1 on output.  The PMOS S-Curve goes from high to low with an almost vertical drop at about the 2/3 point in the input voltage.  The 2/3 point helps pull down voltages that might no quite be 0 on input to be 0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24</a:t>
            </a:fld>
            <a:endParaRPr lang="en-US"/>
          </a:p>
        </p:txBody>
      </p:sp>
    </p:spTree>
    <p:extLst>
      <p:ext uri="{BB962C8B-B14F-4D97-AF65-F5344CB8AC3E}">
        <p14:creationId xmlns:p14="http://schemas.microsoft.com/office/powerpoint/2010/main" val="3681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27.jp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logical Not symbol.">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and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NOT gate implemented in the VLSI design layout tool associated with this course.   Its input is zero and we see the top transistor conducting and the bottom transistor blocked, resulting in an out of one.  It is highlighting the top transistor and showing how the poly silicon and the P+ diffusion are touching creating a PMOS transistor.">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 shot of a NOT gate implemented in the VLSI design layout tool associated with this course.  The layers detail is sshowing how the Metal and P+ diffusion are insulated from one another and need to be connected by a Via which is inessense a tiny hole filled with conducting material to connect all the layers.">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a:t>Semiconductors</a:t>
            </a:r>
            <a:endParaRPr lang="en-US" dirty="0"/>
          </a:p>
          <a:p>
            <a:r>
              <a:rPr lang="en-US" dirty="0"/>
              <a:t>Tuning tubes and transistor for digital applications (as compared to amplifier applications)</a:t>
            </a:r>
          </a:p>
          <a:p>
            <a:r>
              <a:rPr lang="en-US" dirty="0"/>
              <a:t>Building gates from transistors</a:t>
            </a:r>
          </a:p>
          <a:p>
            <a:r>
              <a:rPr lang="en-US" dirty="0"/>
              <a:t>Implementations using NMOS and CMOS logic (heat and power)</a:t>
            </a:r>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grpSp>
        <p:nvGrpSpPr>
          <p:cNvPr id="42" name="Group 41" descr="See the slide notes for a description of this graph.">
            <a:extLst>
              <a:ext uri="{FF2B5EF4-FFF2-40B4-BE49-F238E27FC236}">
                <a16:creationId xmlns:a16="http://schemas.microsoft.com/office/drawing/2014/main" id="{CBF43BD9-11A5-78AD-E88D-B221B1B1EE89}"/>
              </a:ext>
            </a:extLst>
          </p:cNvPr>
          <p:cNvGrpSpPr/>
          <p:nvPr/>
        </p:nvGrpSpPr>
        <p:grpSpPr>
          <a:xfrm>
            <a:off x="6096000" y="1798622"/>
            <a:ext cx="5175474" cy="3655600"/>
            <a:chOff x="6096000" y="1798622"/>
            <a:chExt cx="5175474" cy="3655600"/>
          </a:xfrm>
        </p:grpSpPr>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a:extLst>
                <a:ext uri="{FF2B5EF4-FFF2-40B4-BE49-F238E27FC236}">
                  <a16:creationId xmlns:a16="http://schemas.microsoft.com/office/drawing/2014/main" id="{4BCBF2D0-BA44-6F98-3F49-FDD2AA63DA64}"/>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descr="A square wave">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descr="A schematic for an NMOS style transistor.">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descr="A schematic for a bipolor amplifier transistor.">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19" name="Group 18" descr="See the slide notes for a description of this graph.">
            <a:extLst>
              <a:ext uri="{FF2B5EF4-FFF2-40B4-BE49-F238E27FC236}">
                <a16:creationId xmlns:a16="http://schemas.microsoft.com/office/drawing/2014/main" id="{882D25C9-F764-7968-AE31-2244B24778A5}"/>
              </a:ext>
            </a:extLst>
          </p:cNvPr>
          <p:cNvGrpSpPr/>
          <p:nvPr/>
        </p:nvGrpSpPr>
        <p:grpSpPr>
          <a:xfrm>
            <a:off x="6766560" y="2075688"/>
            <a:ext cx="3639282" cy="3378534"/>
            <a:chOff x="6766560" y="2075688"/>
            <a:chExt cx="3639282" cy="3378534"/>
          </a:xfrm>
        </p:grpSpPr>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gr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1641</TotalTime>
  <Words>1852</Words>
  <Application>Microsoft Macintosh PowerPoint</Application>
  <PresentationFormat>Widescreen</PresentationFormat>
  <Paragraphs>362</Paragraphs>
  <Slides>28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Scale Over Time</vt:lpstr>
      <vt:lpstr>Very Large Scale Integration (VLSI)</vt:lpstr>
      <vt:lpstr>Photo Lithography</vt:lpstr>
      <vt:lpstr>Growth of transistor count</vt:lpstr>
      <vt:lpstr>Lets do some VLSI design</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93</cp:revision>
  <dcterms:created xsi:type="dcterms:W3CDTF">2023-02-25T13:30:24Z</dcterms:created>
  <dcterms:modified xsi:type="dcterms:W3CDTF">2025-09-14T13:31:43Z</dcterms:modified>
</cp:coreProperties>
</file>